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FB21FCA-F406-4220-8497-42AACBFBB4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C8E102AD-C0E3-4B42-AFE3-8CADEC43AE25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1CCCFA6-9088-42AC-9435-041D8AC29F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844F44FC-6CA3-4254-9CCA-836E9365291C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 藝術饗宴──雲門舞集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with…</a:t>
            </a:r>
            <a:r>
              <a:rPr lang="zh-TW" altLang="en-US" dirty="0"/>
              <a:t> </a:t>
            </a:r>
            <a:r>
              <a:rPr lang="en-US" altLang="zh-TW" dirty="0"/>
              <a:t>as…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/>
              <a:t>以大地為舞臺，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青山、藍天、白雲</a:t>
            </a:r>
            <a:r>
              <a:rPr lang="zh-TW" altLang="en-US" dirty="0">
                <a:solidFill>
                  <a:srgbClr val="FF0000"/>
                </a:solidFill>
              </a:rPr>
              <a:t>為</a:t>
            </a:r>
            <a:r>
              <a:rPr lang="zh-TW" altLang="en-US" dirty="0"/>
              <a:t>背景。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亞洲地區很多國家是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米</a:t>
            </a:r>
            <a:r>
              <a:rPr lang="zh-TW" altLang="en-US" dirty="0">
                <a:solidFill>
                  <a:srgbClr val="FF0000"/>
                </a:solidFill>
              </a:rPr>
              <a:t>為</a:t>
            </a:r>
            <a:r>
              <a:rPr lang="zh-TW" altLang="en-US" dirty="0"/>
              <a:t>主食。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「網購」指的是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網路</a:t>
            </a:r>
            <a:r>
              <a:rPr lang="zh-TW" altLang="en-US" dirty="0">
                <a:solidFill>
                  <a:srgbClr val="FF0000"/>
                </a:solidFill>
              </a:rPr>
              <a:t>為</a:t>
            </a:r>
            <a:r>
              <a:rPr lang="zh-TW" altLang="en-US" dirty="0"/>
              <a:t>銷售方式的一種商業行為。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</a:t>
            </a:r>
            <a:r>
              <a:rPr lang="zh-TW" altLang="en-US" dirty="0">
                <a:latin typeface="標楷體" panose="03000509000000000000" pitchFamily="65" charset="-120"/>
              </a:rPr>
              <a:t>、不僅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，更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not only…but also…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6"/>
            <a:ext cx="10514013" cy="4995988"/>
          </a:xfrm>
        </p:spPr>
        <p:txBody>
          <a:bodyPr>
            <a:normAutofit/>
          </a:bodyPr>
          <a:lstStyle/>
          <a:p>
            <a:r>
              <a:rPr lang="zh-TW" altLang="en-US" sz="3600" dirty="0"/>
              <a:t>「雲門」</a:t>
            </a:r>
            <a:r>
              <a:rPr lang="zh-TW" altLang="en-US" sz="3600" dirty="0">
                <a:solidFill>
                  <a:srgbClr val="FF0000"/>
                </a:solidFill>
              </a:rPr>
              <a:t>不僅</a:t>
            </a:r>
            <a:r>
              <a:rPr lang="zh-TW" altLang="en-US" sz="3600" dirty="0"/>
              <a:t>帶領團員巡迴世界各地，</a:t>
            </a:r>
            <a:r>
              <a:rPr lang="zh-TW" altLang="en-US" sz="3600" dirty="0">
                <a:solidFill>
                  <a:srgbClr val="FF0000"/>
                </a:solidFill>
              </a:rPr>
              <a:t>更</a:t>
            </a:r>
            <a:r>
              <a:rPr lang="zh-TW" altLang="en-US" sz="3600" dirty="0"/>
              <a:t>深入鄉村、學校，把舞蹈帶進人們的生活當中。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塗鴉</a:t>
            </a:r>
            <a:r>
              <a:rPr lang="zh-TW" altLang="en-US" sz="3600" dirty="0">
                <a:solidFill>
                  <a:srgbClr val="FF0000"/>
                </a:solidFill>
              </a:rPr>
              <a:t>不僅</a:t>
            </a:r>
            <a:r>
              <a:rPr lang="zh-TW" altLang="en-US" sz="3600" dirty="0"/>
              <a:t>是紓解情緒的一種方式，</a:t>
            </a:r>
            <a:r>
              <a:rPr lang="zh-TW" altLang="en-US" sz="3600" dirty="0">
                <a:solidFill>
                  <a:srgbClr val="FF0000"/>
                </a:solidFill>
              </a:rPr>
              <a:t>更</a:t>
            </a:r>
            <a:r>
              <a:rPr lang="zh-TW" altLang="en-US" sz="3600" dirty="0"/>
              <a:t>可以表現出創作者挑戰社會的勇氣。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保持健康</a:t>
            </a:r>
            <a:r>
              <a:rPr lang="zh-TW" altLang="en-US" sz="3600" dirty="0">
                <a:solidFill>
                  <a:srgbClr val="FF0000"/>
                </a:solidFill>
              </a:rPr>
              <a:t>不僅</a:t>
            </a:r>
            <a:r>
              <a:rPr lang="zh-TW" altLang="en-US" sz="3600" dirty="0"/>
              <a:t>要養成良好的飲食習慣，</a:t>
            </a:r>
            <a:r>
              <a:rPr lang="zh-TW" altLang="en-US" sz="3600" dirty="0">
                <a:solidFill>
                  <a:srgbClr val="FF0000"/>
                </a:solidFill>
              </a:rPr>
              <a:t>更</a:t>
            </a:r>
            <a:r>
              <a:rPr lang="zh-TW" altLang="en-US" sz="3600" dirty="0"/>
              <a:t>要注意睡眠品質及從事適當的運動。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被稱為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…(be) called...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zh-TW" altLang="en-US" sz="3900" dirty="0"/>
              <a:t>每年舉辦的戶外免費公演，往往有上萬觀眾參與，</a:t>
            </a:r>
            <a:r>
              <a:rPr lang="zh-TW" altLang="en-US" sz="3900" dirty="0">
                <a:solidFill>
                  <a:srgbClr val="FF0000"/>
                </a:solidFill>
              </a:rPr>
              <a:t>被稱為</a:t>
            </a:r>
            <a:r>
              <a:rPr lang="zh-TW" altLang="en-US" sz="3900" dirty="0"/>
              <a:t>世界上最大型的舞蹈活動之一。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19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如果一個國家有百分之七以上的人超過六十五歲，就</a:t>
            </a:r>
            <a:r>
              <a:rPr lang="zh-TW" altLang="en-US" sz="3900" dirty="0">
                <a:solidFill>
                  <a:srgbClr val="FF0000"/>
                </a:solidFill>
              </a:rPr>
              <a:t>被稱為</a:t>
            </a:r>
            <a:r>
              <a:rPr lang="zh-TW" altLang="en-US" sz="3900" dirty="0"/>
              <a:t>「高齡化社會」。</a:t>
            </a:r>
            <a:endParaRPr lang="en-US" altLang="zh-TW" sz="3900" dirty="0"/>
          </a:p>
          <a:p>
            <a:pPr>
              <a:lnSpc>
                <a:spcPct val="110000"/>
              </a:lnSpc>
            </a:pPr>
            <a:endParaRPr lang="en-US" altLang="zh-TW" sz="1700" dirty="0"/>
          </a:p>
          <a:p>
            <a:pPr>
              <a:lnSpc>
                <a:spcPct val="110000"/>
              </a:lnSpc>
            </a:pPr>
            <a:r>
              <a:rPr lang="zh-TW" altLang="en-US" sz="3900" dirty="0"/>
              <a:t>在一九六〇年代，臺灣、香港、新加坡、韓國四個地方因為經濟快速發展，所以</a:t>
            </a:r>
            <a:r>
              <a:rPr lang="zh-TW" altLang="en-US" sz="3900" dirty="0">
                <a:solidFill>
                  <a:srgbClr val="FF0000"/>
                </a:solidFill>
              </a:rPr>
              <a:t>被稱為</a:t>
            </a:r>
            <a:r>
              <a:rPr lang="zh-TW" altLang="en-US" sz="3900" dirty="0"/>
              <a:t>「亞洲四小龍」。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226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2026-04-24T08:04:31Z</dcterms:modified>
</cp:coreProperties>
</file>